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6858000" cy="9144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472" y="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artinkin.net/uploads/posts/2021-01/1610882875_8-p-foni-na-shkolnuyu-tematiku-dlya-prezentats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71536"/>
            <a:ext cx="6858000" cy="97155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736" y="1142976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Среда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50" y="1643042"/>
            <a:ext cx="41434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«Юный исследователь»</a:t>
            </a:r>
          </a:p>
          <a:p>
            <a:pPr algn="r"/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(«Точка роста»)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Шибанова Н.С..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- 5а,5б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-14.20-15.00</a:t>
            </a:r>
            <a:endParaRPr lang="ru-RU" dirty="0" smtClean="0"/>
          </a:p>
          <a:p>
            <a:pPr algn="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480" y="3357554"/>
            <a:ext cx="41434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«Робототехника»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             («Точка роста»)</a:t>
            </a:r>
            <a:endParaRPr lang="ru-RU" sz="16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</a:t>
            </a:r>
            <a:r>
              <a:rPr lang="ru-RU" sz="1600" dirty="0" err="1" smtClean="0">
                <a:latin typeface="Comic Sans MS" pitchFamily="66" charset="0"/>
              </a:rPr>
              <a:t>Петуненкова</a:t>
            </a:r>
            <a:r>
              <a:rPr lang="ru-RU" sz="1600" dirty="0" smtClean="0">
                <a:latin typeface="Comic Sans MS" pitchFamily="66" charset="0"/>
              </a:rPr>
              <a:t> Е.Б.</a:t>
            </a:r>
          </a:p>
          <a:p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- 6а,6б</a:t>
            </a:r>
          </a:p>
          <a:p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-14.20-15.00</a:t>
            </a:r>
          </a:p>
          <a:p>
            <a:r>
              <a:rPr lang="ru-RU" sz="1600" dirty="0" smtClean="0">
                <a:latin typeface="Comic Sans MS" pitchFamily="66" charset="0"/>
              </a:rPr>
              <a:t>    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285860" y="5143504"/>
            <a:ext cx="49292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«Юный химик»</a:t>
            </a:r>
          </a:p>
          <a:p>
            <a:pPr algn="r"/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 («Точка роста»)</a:t>
            </a:r>
            <a:endParaRPr lang="ru-RU" sz="16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Воронина И.Е.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- 8а, 8б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-14.20-15.00</a:t>
            </a:r>
          </a:p>
          <a:p>
            <a:pPr algn="r"/>
            <a:r>
              <a:rPr lang="ru-RU" sz="1600" dirty="0" smtClean="0">
                <a:latin typeface="Comic Sans MS" pitchFamily="66" charset="0"/>
              </a:rPr>
              <a:t>               </a:t>
            </a:r>
          </a:p>
          <a:p>
            <a:pPr algn="r"/>
            <a:endParaRPr lang="ru-RU" dirty="0" smtClean="0"/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artinkin.net/uploads/posts/2021-01/1610882875_8-p-foni-na-shkolnuyu-tematiku-dlya-prezentats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71536"/>
            <a:ext cx="6858000" cy="97155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736" y="1142976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Четверг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60" y="1643042"/>
            <a:ext cx="414340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«Занимательная физика»</a:t>
            </a:r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                     («Точка роста»)</a:t>
            </a:r>
            <a:endParaRPr lang="ru-RU" sz="16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Романова О.А.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- 7а,7б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-14.20-15.00</a:t>
            </a:r>
          </a:p>
          <a:p>
            <a:pPr algn="r"/>
            <a:r>
              <a:rPr lang="ru-RU" sz="1600" dirty="0" smtClean="0">
                <a:latin typeface="Comic Sans MS" pitchFamily="66" charset="0"/>
              </a:rPr>
              <a:t>         </a:t>
            </a:r>
          </a:p>
          <a:p>
            <a:pPr algn="r"/>
            <a:r>
              <a:rPr lang="ru-RU" sz="1600" dirty="0" smtClean="0">
                <a:latin typeface="Comic Sans MS" pitchFamily="66" charset="0"/>
              </a:rPr>
              <a:t>    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77</Words>
  <PresentationFormat>Экран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2022-09-19T06:49:22Z</dcterms:created>
  <dcterms:modified xsi:type="dcterms:W3CDTF">2022-10-18T06:53:47Z</dcterms:modified>
</cp:coreProperties>
</file>